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731500" cy="78327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554" y="-108"/>
      </p:cViewPr>
      <p:guideLst>
        <p:guide orient="horz" pos="2467"/>
        <p:guide pos="33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863" y="2433223"/>
            <a:ext cx="9121775" cy="16789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9725" y="4438544"/>
            <a:ext cx="7512050" cy="2001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1092" y="313674"/>
            <a:ext cx="2833786" cy="668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9731" y="313674"/>
            <a:ext cx="8322502" cy="668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16" y="5033253"/>
            <a:ext cx="9121775" cy="15556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7716" y="3319844"/>
            <a:ext cx="9121775" cy="17134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9731" y="1827638"/>
            <a:ext cx="5578144" cy="5169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6734" y="1827638"/>
            <a:ext cx="5578144" cy="5169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75" y="313672"/>
            <a:ext cx="9658350" cy="13054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575" y="1753298"/>
            <a:ext cx="4741610" cy="7306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575" y="2483989"/>
            <a:ext cx="4741610" cy="45128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51454" y="1753298"/>
            <a:ext cx="4743472" cy="7306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51454" y="2483989"/>
            <a:ext cx="4743472" cy="45128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75" y="311858"/>
            <a:ext cx="3530590" cy="13272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5719" y="311860"/>
            <a:ext cx="5999207" cy="66850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575" y="1639072"/>
            <a:ext cx="3530590" cy="5357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449" y="5482908"/>
            <a:ext cx="6438900" cy="64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03449" y="699868"/>
            <a:ext cx="6438900" cy="46996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03449" y="6130196"/>
            <a:ext cx="6438900" cy="9192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75" y="313672"/>
            <a:ext cx="9658350" cy="1305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575" y="1827638"/>
            <a:ext cx="9658350" cy="5169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6575" y="7259777"/>
            <a:ext cx="2504017" cy="417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2E444-D053-4C06-8A44-AAA51F50AF40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66596" y="7259777"/>
            <a:ext cx="3398308" cy="417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0909" y="7259777"/>
            <a:ext cx="2504017" cy="417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0547-5CD8-4674-9FAA-9C87CC4BB8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2700"/>
            <a:ext cx="10588625" cy="780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39688"/>
            <a:ext cx="10644187" cy="7739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63500" cy="889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725613" y="0"/>
            <a:ext cx="109537" cy="920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pic>
        <p:nvPicPr>
          <p:cNvPr id="9218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15888"/>
            <a:ext cx="10591800" cy="7662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2700"/>
            <a:ext cx="10644187" cy="7772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39688"/>
            <a:ext cx="10707687" cy="7769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52388"/>
            <a:ext cx="10607675" cy="7715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39688"/>
            <a:ext cx="10661650" cy="7751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76200" cy="17621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725613" y="0"/>
            <a:ext cx="109537" cy="2381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pic>
        <p:nvPicPr>
          <p:cNvPr id="4098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23813"/>
            <a:ext cx="10607675" cy="7759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743075" y="15875"/>
            <a:ext cx="8931275" cy="3651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00" b="1" i="1">
                <a:latin typeface="Arial" charset="0"/>
              </a:rPr>
              <a:t>9</a:t>
            </a:r>
          </a:p>
        </p:txBody>
      </p:sp>
      <p:pic>
        <p:nvPicPr>
          <p:cNvPr id="3074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52388"/>
            <a:ext cx="10571162" cy="7639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52388"/>
            <a:ext cx="10618788" cy="7732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Произвольный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Gleb</dc:creator>
  <cp:lastModifiedBy>Gleb</cp:lastModifiedBy>
  <cp:revision>1</cp:revision>
  <dcterms:created xsi:type="dcterms:W3CDTF">2018-03-01T12:12:19Z</dcterms:created>
  <dcterms:modified xsi:type="dcterms:W3CDTF">2018-03-01T12:16:53Z</dcterms:modified>
</cp:coreProperties>
</file>